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69" r:id="rId14"/>
    <p:sldId id="270" r:id="rId15"/>
    <p:sldId id="271" r:id="rId16"/>
    <p:sldId id="272" r:id="rId17"/>
    <p:sldId id="273" r:id="rId1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821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B00612-28D3-A625-58CF-D4288AD2E9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F0673D5-E6CE-2E98-A523-8C7DFB5D6A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AC5F0F7-4CEC-7916-3842-86EF9F20F0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566670-E62C-45FB-93FB-799F683B1F2D}" type="datetimeFigureOut">
              <a:rPr lang="ko-KR" altLang="en-US" smtClean="0"/>
              <a:t>2024-11-26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26FECA2-1126-0976-3650-DC7AB37367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03EEB8C-B75B-F55C-F230-E08E45B5F8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5EA3C-FBF7-433B-87B9-C17CFE4E91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26995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29EF81-6ACC-9973-BDE9-4FBBB2F70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AF550DD-06E8-0167-B513-C0D4D0CC3C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8DCCEDA-CDFD-C8B1-1714-7EE01CC8E4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566670-E62C-45FB-93FB-799F683B1F2D}" type="datetimeFigureOut">
              <a:rPr lang="ko-KR" altLang="en-US" smtClean="0"/>
              <a:t>2024-11-26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DF88064-8855-985B-0ED8-1B3FA22475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0153CBD-88AE-AAAA-A12D-148E2C4E37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5EA3C-FBF7-433B-87B9-C17CFE4E91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6020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E7C8AEC-5B37-4168-6EDF-9C7EEE89C12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2F0B6CA-5AFE-E87E-C1C5-F7C41BBAA2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42602B4-2D61-323D-752B-26A2E70896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566670-E62C-45FB-93FB-799F683B1F2D}" type="datetimeFigureOut">
              <a:rPr lang="ko-KR" altLang="en-US" smtClean="0"/>
              <a:t>2024-11-26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2D10600-01BE-9482-6CF8-F97CD63A0B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6651388-2FE3-1F91-7AF2-D076F5FA2C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5EA3C-FBF7-433B-87B9-C17CFE4E91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23315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4977A3-4664-7509-A166-C5BAB847A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AC6EDA6-FF9D-1A33-3EF0-818E73FB04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73FBAD0-352E-832F-1D4B-674945DD67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566670-E62C-45FB-93FB-799F683B1F2D}" type="datetimeFigureOut">
              <a:rPr lang="ko-KR" altLang="en-US" smtClean="0"/>
              <a:t>2024-11-26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6630DA1-8C93-8275-547D-A5B75193DB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11DDACC-7519-BB70-6CA7-E63F286D4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5EA3C-FBF7-433B-87B9-C17CFE4E91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19403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019972-3269-2BF3-DECD-DEDDF6C120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BF5F7E6-58B6-EEA2-0F9E-A5AB298406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817CB32-342E-CCEC-F65B-70B87A429A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566670-E62C-45FB-93FB-799F683B1F2D}" type="datetimeFigureOut">
              <a:rPr lang="ko-KR" altLang="en-US" smtClean="0"/>
              <a:t>2024-11-26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20AF5B4-D86E-9A9B-6F42-6EC528745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8FB5220-D172-7786-C829-9D918F5F5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5EA3C-FBF7-433B-87B9-C17CFE4E91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40334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D193F9-5045-C80B-63DA-677AFC9A9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C86068-3E8E-C0C9-DEAC-8331671258F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2CE8C62-D3F1-4855-9E67-C1A1F7660F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677E4A2-1B2C-F460-ED0C-00EDB7DEC6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566670-E62C-45FB-93FB-799F683B1F2D}" type="datetimeFigureOut">
              <a:rPr lang="ko-KR" altLang="en-US" smtClean="0"/>
              <a:t>2024-11-26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B37D26F-BFC3-9449-39F1-E5AA5E7E2E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E07AC8D-079B-F483-4D87-E62E58FF6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5EA3C-FBF7-433B-87B9-C17CFE4E91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73363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9925F5-5B2E-0264-84D2-7FDE3DD905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9227765-6061-71E9-8C1F-E0948465DA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9ECDBF9-ACF1-3820-6280-B0BE4B4638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8EEBEAF-2F66-9A1E-0672-FD29D8A3713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4A443BD-E1E0-91F2-1305-59DDBF80C9E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4D7AF74-3774-8EF3-B4AA-9F59108B38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566670-E62C-45FB-93FB-799F683B1F2D}" type="datetimeFigureOut">
              <a:rPr lang="ko-KR" altLang="en-US" smtClean="0"/>
              <a:t>2024-11-26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09C6948-D068-0732-B324-BAA60585A1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5B41680-69C2-368C-D308-BB5335935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5EA3C-FBF7-433B-87B9-C17CFE4E91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61108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3753B6-6F2A-44A5-D80A-28DC12240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27E4D04-9AEB-7379-3C7F-6C9F31570C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566670-E62C-45FB-93FB-799F683B1F2D}" type="datetimeFigureOut">
              <a:rPr lang="ko-KR" altLang="en-US" smtClean="0"/>
              <a:t>2024-11-26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A94A1A1-E626-873A-7B33-43DA6057B0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854B7EB-1AB3-96CA-C2F2-CA821377D6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5EA3C-FBF7-433B-87B9-C17CFE4E91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4036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C066F3E-5FF9-3FBB-2D3D-3668BB8987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566670-E62C-45FB-93FB-799F683B1F2D}" type="datetimeFigureOut">
              <a:rPr lang="ko-KR" altLang="en-US" smtClean="0"/>
              <a:t>2024-11-26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484C36D-3711-370A-BAC7-24B8EBDAA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43A4D12-B798-CE94-E86A-688CDDD128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5EA3C-FBF7-433B-87B9-C17CFE4E91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09518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3ECCD2-30DD-AF3D-6993-960CFAFCC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D74DD0E-DD31-ED45-E26A-FEDA34F96F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197E069-E2DE-5AEA-4092-20EE6768D2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62B61F0-F40E-0229-D1BB-6ABBC5D01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566670-E62C-45FB-93FB-799F683B1F2D}" type="datetimeFigureOut">
              <a:rPr lang="ko-KR" altLang="en-US" smtClean="0"/>
              <a:t>2024-11-26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381896D-6336-CAC0-8F04-2E84D4EF1B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98DA90C-3966-32FB-45A8-AB950BA733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5EA3C-FBF7-433B-87B9-C17CFE4E91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43645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4378A8-5F88-86AC-3D95-F54F314D11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E2549B5-00BC-0BF3-744F-43F8856D7E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296AA30-171A-5CBA-0B69-2C123886BE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E38E8E4-7F40-0613-10F9-2F8C85EAA1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566670-E62C-45FB-93FB-799F683B1F2D}" type="datetimeFigureOut">
              <a:rPr lang="ko-KR" altLang="en-US" smtClean="0"/>
              <a:t>2024-11-26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0EA9301-0A72-6523-60CD-326A037AE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6407274-D252-3521-7435-3FF24D46C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5EA3C-FBF7-433B-87B9-C17CFE4E91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58619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4752FA8-DDF7-F1C8-8634-BD0A257B88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0106DDD-4F5A-B9F9-D67B-B7A460BADE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A978CB6-EFEC-3CD9-5E29-B9745E7ED0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B566670-E62C-45FB-93FB-799F683B1F2D}" type="datetimeFigureOut">
              <a:rPr lang="ko-KR" altLang="en-US" smtClean="0"/>
              <a:t>2024-11-26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AF22E7A-A649-7E0D-2866-8BF8939E66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2216DC8-519F-3DC2-A745-ACDD22AF2B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B75EA3C-FBF7-433B-87B9-C17CFE4E91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2125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D8D8319-FBC9-3D7A-3426-7D3C0B9D6F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0511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E3BFA3-CC7F-D5AE-4CCD-E09FF14047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B49810E-BF14-D432-C78B-3ABCC3D1D8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9749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19ECEA-C2B7-BF0D-DEA3-7548FDBDA9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0EA5AF5B-179A-19D0-9A38-5EECF30F68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6687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3CA774-1487-57B2-08BF-CDB775D8BC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전자제품, 스크린샷, 정보기기이(가) 표시된 사진&#10;&#10;자동 생성된 설명">
            <a:extLst>
              <a:ext uri="{FF2B5EF4-FFF2-40B4-BE49-F238E27FC236}">
                <a16:creationId xmlns:a16="http://schemas.microsoft.com/office/drawing/2014/main" id="{B156763F-F7A8-4721-729D-475F5B3A86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0211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163CB5-ED83-001E-A033-202CFCC3E0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E9BE2C4-0D2C-199A-B210-FBE20F66AD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5975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8993C6-6332-2BF4-7B18-AE47D812BD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도표, 스크린샷, 지도이(가) 표시된 사진&#10;&#10;자동 생성된 설명">
            <a:extLst>
              <a:ext uri="{FF2B5EF4-FFF2-40B4-BE49-F238E27FC236}">
                <a16:creationId xmlns:a16="http://schemas.microsoft.com/office/drawing/2014/main" id="{EC308F49-C9E4-0DC1-A31B-903FF94291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5347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FA0E5C-F199-7731-61AF-F6D14E292A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폰트, 바이올렛색이(가) 표시된 사진&#10;&#10;자동 생성된 설명">
            <a:extLst>
              <a:ext uri="{FF2B5EF4-FFF2-40B4-BE49-F238E27FC236}">
                <a16:creationId xmlns:a16="http://schemas.microsoft.com/office/drawing/2014/main" id="{36DBBF18-9967-52F0-E2F5-AE0283B20A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5092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0A023B-12D9-64BD-DBB7-BCB728DCE5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517E8D3-7F94-017D-7E87-4D2B0FE7BB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KakaoTalk_20241126_023043059">
            <a:hlinkClick r:id="" action="ppaction://media"/>
            <a:extLst>
              <a:ext uri="{FF2B5EF4-FFF2-40B4-BE49-F238E27FC236}">
                <a16:creationId xmlns:a16="http://schemas.microsoft.com/office/drawing/2014/main" id="{5610A0E6-9EAA-EA34-BEAD-4358FA039C6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792662" y="817123"/>
            <a:ext cx="2606675" cy="543776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579741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7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234D95-165F-93D6-6CDC-771B01DBD2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디자인이(가) 표시된 사진&#10;&#10;낮은 신뢰도로 자동 생성된 설명">
            <a:extLst>
              <a:ext uri="{FF2B5EF4-FFF2-40B4-BE49-F238E27FC236}">
                <a16:creationId xmlns:a16="http://schemas.microsoft.com/office/drawing/2014/main" id="{D7125453-6E86-5CA5-9123-0237D06CCF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3783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04D98D-7CD7-5616-5F41-AAD6310875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, 스크린샷, 폰트, 바이올렛색이(가) 표시된 사진&#10;&#10;자동 생성된 설명">
            <a:extLst>
              <a:ext uri="{FF2B5EF4-FFF2-40B4-BE49-F238E27FC236}">
                <a16:creationId xmlns:a16="http://schemas.microsoft.com/office/drawing/2014/main" id="{FC3EFB2F-3A6E-CD29-E6DE-011FD0C9A7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3568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327168-FBBE-95EF-F36D-4365233719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1AA9601-4159-6C85-3B01-81C31C4749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3485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C8D6EA-7368-1BD1-BC97-3FAD791DAC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5CD1C87-B6A7-0888-2184-3B8293C5F8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4447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C882C5-BE89-2452-BA92-041EAE8F2F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텍스트, 스크린샷, 도표, 라인이(가) 표시된 사진&#10;&#10;자동 생성된 설명">
            <a:extLst>
              <a:ext uri="{FF2B5EF4-FFF2-40B4-BE49-F238E27FC236}">
                <a16:creationId xmlns:a16="http://schemas.microsoft.com/office/drawing/2014/main" id="{5B0D8252-5E35-231E-4282-2072E457E3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5098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4B7D71-E9CB-1E60-0703-DD1C8734E6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텍스트, 스크린샷, 도표, 소프트웨어이(가) 표시된 사진&#10;&#10;자동 생성된 설명">
            <a:extLst>
              <a:ext uri="{FF2B5EF4-FFF2-40B4-BE49-F238E27FC236}">
                <a16:creationId xmlns:a16="http://schemas.microsoft.com/office/drawing/2014/main" id="{42DEBC10-62B9-5C22-45CF-1E0DEE8319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2720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88B11F-34EA-3A9A-F4BB-0CAF48175D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8797CC9-6951-5F1C-B91F-64752152F0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3569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A6D848-BA93-2798-0BBD-98BDF92C1E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휴대 전화, 스크린샷, 정보기기이(가) 표시된 사진&#10;&#10;자동 생성된 설명">
            <a:extLst>
              <a:ext uri="{FF2B5EF4-FFF2-40B4-BE49-F238E27FC236}">
                <a16:creationId xmlns:a16="http://schemas.microsoft.com/office/drawing/2014/main" id="{3661C297-39AD-A771-0116-B94E2112ED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5800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58774C-D876-3B5D-13E2-306B1904D4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휴대 전화, 스크린샷이(가) 표시된 사진&#10;&#10;자동 생성된 설명">
            <a:extLst>
              <a:ext uri="{FF2B5EF4-FFF2-40B4-BE49-F238E27FC236}">
                <a16:creationId xmlns:a16="http://schemas.microsoft.com/office/drawing/2014/main" id="{E2021BF8-9C21-7346-EC1F-663C19BFC2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0821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</TotalTime>
  <Words>0</Words>
  <Application>Microsoft Office PowerPoint</Application>
  <PresentationFormat>와이드스크린</PresentationFormat>
  <Paragraphs>0</Paragraphs>
  <Slides>17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0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병웅 김</dc:creator>
  <cp:lastModifiedBy>병웅 김</cp:lastModifiedBy>
  <cp:revision>6</cp:revision>
  <dcterms:created xsi:type="dcterms:W3CDTF">2024-11-25T08:08:57Z</dcterms:created>
  <dcterms:modified xsi:type="dcterms:W3CDTF">2024-11-26T07:54:27Z</dcterms:modified>
</cp:coreProperties>
</file>